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A5_15D18C8A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2B4_3F24329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80" r:id="rId28"/>
    <p:sldId id="692" r:id="rId29"/>
    <p:sldId id="687" r:id="rId30"/>
    <p:sldId id="693" r:id="rId31"/>
    <p:sldId id="694" r:id="rId32"/>
    <p:sldId id="695" r:id="rId33"/>
    <p:sldId id="697" r:id="rId34"/>
    <p:sldId id="696" r:id="rId35"/>
    <p:sldId id="698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 autoAdjust="0"/>
    <p:restoredTop sz="95188" autoAdjust="0"/>
  </p:normalViewPr>
  <p:slideViewPr>
    <p:cSldViewPr showGuides="1">
      <p:cViewPr varScale="1">
        <p:scale>
          <a:sx n="87" d="100"/>
          <a:sy n="87" d="100"/>
        </p:scale>
        <p:origin x="208" y="6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modernComment_2A5_15D18C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FDBB62-7A64-4917-8E77-CB3E7731485D}" authorId="{CB4BF2F8-D32F-9387-A6CE-368ED6EFDCF0}" created="2025-05-05T12:10:38.7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6054538" sldId="677"/>
      <ac:picMk id="10" creationId="{1F212CB0-C031-7D81-84A1-ADD63F8BF811}"/>
    </ac:deMkLst>
    <p188:txBody>
      <a:bodyPr/>
      <a:lstStyle/>
      <a:p>
        <a:r>
          <a:rPr lang="en-GB"/>
          <a:t>Да се сложи по-детайлна снимка, на която се виждат шината</a:t>
        </a:r>
      </a:p>
    </p188:txBody>
  </p188:cm>
</p188:cmLst>
</file>

<file path=ppt/comments/modernComment_2B4_3F2432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E7C468-B7CC-4F2E-822A-9D609A2A136E}" authorId="{CB4BF2F8-D32F-9387-A6CE-368ED6EFDCF0}" created="2025-05-05T12:31:06.7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59336853" sldId="692"/>
      <ac:spMk id="3" creationId="{51A2E752-539D-EE94-192F-84C935C6482A}"/>
      <ac:txMk cp="49" len="31">
        <ac:context len="242" hash="2301841542"/>
      </ac:txMk>
    </ac:txMkLst>
    <p188:pos x="6200773" y="1393071"/>
    <p188:txBody>
      <a:bodyPr/>
      <a:lstStyle/>
      <a:p>
        <a:r>
          <a:rPr lang="en-GB"/>
          <a:t>https://pcpartpicker.com/ - да се смени с тази платформа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5_15D18C8A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.bg/configurator" TargetMode="External"/><Relationship Id="rId2" Type="http://schemas.microsoft.com/office/2018/10/relationships/comments" Target="../comments/modernComment_2B4_3F2432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3347450" y="3681021"/>
            <a:ext cx="5497100" cy="30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Периферни устройства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3130435" y="1283758"/>
            <a:ext cx="5573208" cy="241994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880000" cy="21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35" y="3973158"/>
            <a:ext cx="4517381" cy="248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3796797"/>
            <a:ext cx="2835000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1000 лв.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 </a:t>
            </a:r>
            <a:r>
              <a:rPr lang="en-GB" dirty="0">
                <a:hlinkClick r:id="rId3"/>
              </a:rPr>
              <a:t>https://www.pic.bg/configurator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2" y="1200417"/>
            <a:ext cx="4820328" cy="5563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i3-12100F (4-</a:t>
            </a:r>
            <a:r>
              <a:rPr lang="bg-BG" dirty="0"/>
              <a:t>ядрен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5" y="5215260"/>
            <a:ext cx="7875450" cy="12917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6" y="4689000"/>
            <a:ext cx="8770788" cy="16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8GB DDR4 3200 ADATA SODIMM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12" y="4323829"/>
            <a:ext cx="9638376" cy="1627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1 TB Kingston NV3 M.2 2280 PCIe 4.0 NVMe SSD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" y="4779000"/>
            <a:ext cx="10981613" cy="13888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DeepCool MATREXX 30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9" y="4374000"/>
            <a:ext cx="10762801" cy="167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be quiet! SYSTEM POWER 10 550W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" y="4163232"/>
            <a:ext cx="11147400" cy="1486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EC134-95C0-B57B-3A26-F099958C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6" y="2846502"/>
            <a:ext cx="4591032" cy="2832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D905-BC29-1E9C-A944-6B47D644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77" y="2848948"/>
            <a:ext cx="4445153" cy="28408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842FC1-48D2-9570-A066-AD82584CF286}"/>
              </a:ext>
            </a:extLst>
          </p:cNvPr>
          <p:cNvSpPr/>
          <p:nvPr/>
        </p:nvSpPr>
        <p:spPr>
          <a:xfrm>
            <a:off x="5550567" y="374411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28250</TotalTime>
  <Words>1620</Words>
  <Application>Microsoft Macintosh PowerPoint</Application>
  <PresentationFormat>Widescreen</PresentationFormat>
  <Paragraphs>250</Paragraphs>
  <Slides>38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282</cp:revision>
  <dcterms:created xsi:type="dcterms:W3CDTF">2018-05-23T13:08:44Z</dcterms:created>
  <dcterms:modified xsi:type="dcterms:W3CDTF">2025-05-07T12:42:30Z</dcterms:modified>
  <cp:category/>
</cp:coreProperties>
</file>